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74" r:id="rId2"/>
    <p:sldId id="278" r:id="rId3"/>
    <p:sldId id="262" r:id="rId4"/>
    <p:sldId id="263" r:id="rId5"/>
    <p:sldId id="264" r:id="rId6"/>
    <p:sldId id="265" r:id="rId7"/>
    <p:sldId id="267" r:id="rId8"/>
    <p:sldId id="27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DFD0"/>
    <a:srgbClr val="35E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1" d="100"/>
          <a:sy n="51" d="100"/>
        </p:scale>
        <p:origin x="-102" y="-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99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2C83CD-1FBC-420A-9E94-B2BF7DF834DD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420FA-7C9F-49E1-93CA-68E5D6EF4CA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424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18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61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309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02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594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740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148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817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424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533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0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315E9-D615-48D9-847A-E0163BF6E3B9}" type="datetimeFigureOut">
              <a:rPr lang="ru-RU" smtClean="0"/>
              <a:t>28.09.2017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508EB-8EA6-424D-AAF1-0785FC7F451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80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NULL" TargetMode="External"/><Relationship Id="rId7" Type="http://schemas.openxmlformats.org/officeDocument/2006/relationships/image" Target="../media/image8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gif"/><Relationship Id="rId4" Type="http://schemas.microsoft.com/office/2007/relationships/media" Target="../media/media3.wma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NULL" TargetMode="External"/><Relationship Id="rId7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microsoft.com/office/2007/relationships/media" Target="../media/media4.wma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NULL" TargetMode="External"/><Relationship Id="rId7" Type="http://schemas.openxmlformats.org/officeDocument/2006/relationships/image" Target="../media/image1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microsoft.com/office/2007/relationships/media" Target="../media/media5.wma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6.wma"/><Relationship Id="rId7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openxmlformats.org/officeDocument/2006/relationships/audio" Target="../media/media6.wma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microsoft.com/office/2007/relationships/media" Target="../media/media7.wma"/><Relationship Id="rId7" Type="http://schemas.openxmlformats.org/officeDocument/2006/relationships/image" Target="../media/image20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1.wdp"/><Relationship Id="rId4" Type="http://schemas.openxmlformats.org/officeDocument/2006/relationships/audio" Target="../media/media7.wma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wma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6676"/>
            <a:ext cx="12192000" cy="367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82898" y="258903"/>
            <a:ext cx="6651243" cy="1325563"/>
          </a:xfrm>
        </p:spPr>
        <p:txBody>
          <a:bodyPr>
            <a:noAutofit/>
          </a:bodyPr>
          <a:lstStyle/>
          <a:p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Лишний инструмент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951520" y="5087154"/>
            <a:ext cx="10694893" cy="15867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Музыкально-дидактическая </a:t>
            </a: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на закрепление знаний о музыкальных 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инструментах</a:t>
            </a:r>
          </a:p>
          <a:p>
            <a:pPr marL="0" indent="0" algn="r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Музыкальный руководитель МБДОУ № 34                                                                                                           Иванова Марина Николаевна</a:t>
            </a:r>
          </a:p>
          <a:p>
            <a:pPr marL="0" indent="0">
              <a:buNone/>
            </a:pPr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82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d190382234-0.myjino.ru/raznoe/krosvord/krosv2/neznaika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6" r="16898"/>
          <a:stretch/>
        </p:blipFill>
        <p:spPr bwMode="auto">
          <a:xfrm>
            <a:off x="8027894" y="863398"/>
            <a:ext cx="4007224" cy="556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17" y="1295809"/>
            <a:ext cx="3538713" cy="5137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51205">
            <a:off x="3631688" y="1889235"/>
            <a:ext cx="5108930" cy="351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0" end="61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9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23 0.01595 L 0.07465 0.06219 C 0.09667 0.07398 0.11204 0.0719 0.11803 0.05687 C 0.12377 0.04092 0.11803 0.0148 0.10292 -0.01502 L 0.0387 -0.15141 " pathEditMode="relative" rAng="-3449344" ptsTypes="FffFF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8" y="-21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llhdpics.com/wp-content/uploads/wallpapers/wp11/grand%20piano%20wallpaper-500x313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2" r="22972"/>
          <a:stretch/>
        </p:blipFill>
        <p:spPr bwMode="auto">
          <a:xfrm>
            <a:off x="0" y="128789"/>
            <a:ext cx="3523129" cy="382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njazz.ua/images/watermarked/product/25/Pianino_yamaha_u3_pdaw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286" y="1298030"/>
            <a:ext cx="4697261" cy="294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itch.net/images/56dd8b7634a3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873" y="4390875"/>
            <a:ext cx="3584530" cy="218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994942" y="305479"/>
            <a:ext cx="3294344" cy="14655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Клавишные инструменты</a:t>
            </a:r>
            <a:endParaRPr lang="ru-RU" dirty="0"/>
          </a:p>
        </p:txBody>
      </p:sp>
      <p:pic>
        <p:nvPicPr>
          <p:cNvPr id="2" name="Ов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V="1">
            <a:off x="11467596" y="6561448"/>
            <a:ext cx="259475" cy="328747"/>
          </a:xfrm>
          <a:prstGeom prst="rect">
            <a:avLst/>
          </a:prstGeom>
        </p:spPr>
      </p:pic>
      <p:pic>
        <p:nvPicPr>
          <p:cNvPr id="1026" name="Picture 2" descr="http://www.tdnn.ru/img/tovar_big/1909.gif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" t="4338" r="3093" b="6722"/>
          <a:stretch/>
        </p:blipFill>
        <p:spPr bwMode="auto">
          <a:xfrm>
            <a:off x="2949262" y="3043840"/>
            <a:ext cx="3773510" cy="36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800" end="143.636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36017" y="21602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971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itch.net/images/56dd8b7634a3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7" y="608676"/>
            <a:ext cx="3877806" cy="277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age.jimcdn.com/app/cms/image/transf/none/path/s9b747797c0524b49/image/i00c699795f39a30f/version/1362313783/imag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137" y="0"/>
            <a:ext cx="4055845" cy="353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muzfox.ru/upload/iblock/c5f/c5f8a81ada5680874569e3df38e1f09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42" y="3196217"/>
            <a:ext cx="4767154" cy="336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308953" y="1995351"/>
            <a:ext cx="3627691" cy="17389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Ударные инструменты</a:t>
            </a:r>
            <a:endParaRPr lang="ru-RU" dirty="0"/>
          </a:p>
        </p:txBody>
      </p:sp>
      <p:pic>
        <p:nvPicPr>
          <p:cNvPr id="4106" name="Picture 10" descr="http://www.webpatashala.com/vectors/Images/Spanish-Guitar-Vector13330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3" r="13343"/>
          <a:stretch/>
        </p:blipFill>
        <p:spPr bwMode="auto">
          <a:xfrm>
            <a:off x="8342963" y="3494761"/>
            <a:ext cx="3359021" cy="304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в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701984" y="6538587"/>
            <a:ext cx="274888" cy="274888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805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1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webpatashala.com/vectors/Images/Spanish-Guitar-Vector13330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4" r="12759"/>
          <a:stretch/>
        </p:blipFill>
        <p:spPr bwMode="auto">
          <a:xfrm>
            <a:off x="373637" y="722864"/>
            <a:ext cx="3843801" cy="284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366471" y="722863"/>
            <a:ext cx="4068657" cy="18882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Струнно-щипковые</a:t>
            </a:r>
          </a:p>
          <a:p>
            <a:pPr algn="ctr"/>
            <a:r>
              <a:rPr lang="ru-RU" dirty="0" smtClean="0"/>
              <a:t>инструменты</a:t>
            </a:r>
            <a:endParaRPr lang="ru-RU" dirty="0"/>
          </a:p>
        </p:txBody>
      </p:sp>
      <p:pic>
        <p:nvPicPr>
          <p:cNvPr id="5124" name="Picture 4" descr="http://west-technology.ru/images/items/subcat319/hora_m1080-700x70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7576">
            <a:off x="1739919" y="2810704"/>
            <a:ext cx="3216557" cy="349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rosevilleloanexpert.com/wp-content/uploads/2011/11/HARP-Refinance-Roseville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887" y="504576"/>
            <a:ext cx="2219392" cy="45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cons.veryicon.com/png/Media/Wind%20Instruments/Trumpe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140" y="3620278"/>
            <a:ext cx="3455526" cy="276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в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701879" y="6423580"/>
            <a:ext cx="304800" cy="3048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900" end="43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772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1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allhdpics.com/wp-content/uploads/wallpapers/wp11/grand%20piano%20wallpaper-500x313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8" r="18176"/>
          <a:stretch/>
        </p:blipFill>
        <p:spPr bwMode="auto">
          <a:xfrm>
            <a:off x="4989225" y="2763141"/>
            <a:ext cx="4006357" cy="39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thecliparts.com/wp-content/uploads/2016/07/violin-clipart-2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2" y="250493"/>
            <a:ext cx="3632546" cy="250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velikol.ru/dostc/%D0%A1%D0%BA%D1%80%D0%B8%D0%BF%D0%BA%D0%B0+%28%D0%B8%D1%82+violino%2C+%D1%84%D1%80+violon%2C+%D0%B0%D0%BD%D0%B3%D0%BB+violin%2C+%D0%BD%D0%B5%D0%BC.+Violine%2C+Geige%29c/1526922_html_2d282a6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699" y="161257"/>
            <a:ext cx="3018427" cy="49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ak1.ostkcdn.com/images/products/750103/Euro-style-Cello-Set-with-Stand-MLA953050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049" y="2653952"/>
            <a:ext cx="3269293" cy="42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185780" y="576715"/>
            <a:ext cx="3820439" cy="18538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Струнно-смычковые</a:t>
            </a:r>
          </a:p>
          <a:p>
            <a:pPr algn="ctr"/>
            <a:r>
              <a:rPr lang="ru-RU" dirty="0" smtClean="0"/>
              <a:t>инструменты</a:t>
            </a:r>
            <a:endParaRPr lang="ru-RU" dirty="0"/>
          </a:p>
        </p:txBody>
      </p:sp>
      <p:pic>
        <p:nvPicPr>
          <p:cNvPr id="3" name="Ов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 flipH="1">
            <a:off x="11451101" y="6480155"/>
            <a:ext cx="281353" cy="28135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439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57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cons.veryicon.com/png/Media/Wind%20Instruments/Trumpe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1" y="274445"/>
            <a:ext cx="3681735" cy="368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playcast.ru/uploads/2015/05/26/13749453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445" y="191301"/>
            <a:ext cx="4790703" cy="376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computer-training.ru/studia/orchestra/klarnet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6499">
            <a:off x="492155" y="3172166"/>
            <a:ext cx="6269092" cy="310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muzfox.ru/upload/iblock/2d1/2d13a0a94e88e4ff8c614c3688b1be03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03" r="9370"/>
          <a:stretch/>
        </p:blipFill>
        <p:spPr bwMode="auto">
          <a:xfrm>
            <a:off x="7315200" y="3695177"/>
            <a:ext cx="4103364" cy="293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Ов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74547" y="6614158"/>
            <a:ext cx="243841" cy="24384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000386" y="1775894"/>
            <a:ext cx="3720231" cy="1836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Духовые</a:t>
            </a:r>
          </a:p>
          <a:p>
            <a:pPr algn="ctr"/>
            <a:r>
              <a:rPr lang="ru-RU" dirty="0" smtClean="0"/>
              <a:t>инструменты</a:t>
            </a:r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089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57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s00.infourok.ru/images/doc/210/239013/hello_html_m4669134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" y="125260"/>
            <a:ext cx="11937303" cy="673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skazka-teatr.ru/images/447036_html_mea3f63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768" y="1541135"/>
            <a:ext cx="3746237" cy="531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" end="53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9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28</Words>
  <Application>Microsoft Office PowerPoint</Application>
  <PresentationFormat>Произвольный</PresentationFormat>
  <Paragraphs>13</Paragraphs>
  <Slides>8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Лишний инструмент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Поможем Незнайке</dc:title>
  <dc:creator>1</dc:creator>
  <cp:lastModifiedBy>Елена</cp:lastModifiedBy>
  <cp:revision>63</cp:revision>
  <dcterms:created xsi:type="dcterms:W3CDTF">2017-06-13T11:40:12Z</dcterms:created>
  <dcterms:modified xsi:type="dcterms:W3CDTF">2017-09-28T17:09:03Z</dcterms:modified>
</cp:coreProperties>
</file>